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8648700" cy="20104100"/>
  <p:notesSz cx="86487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49128" y="6232271"/>
            <a:ext cx="7356792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298257" y="11258296"/>
            <a:ext cx="605853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32752" y="4623943"/>
            <a:ext cx="3764946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457350" y="4623943"/>
            <a:ext cx="3764946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260586" y="613209"/>
            <a:ext cx="0" cy="19013805"/>
          </a:xfrm>
          <a:custGeom>
            <a:avLst/>
            <a:gdLst/>
            <a:ahLst/>
            <a:cxnLst/>
            <a:rect l="l" t="t" r="r" b="b"/>
            <a:pathLst>
              <a:path w="0" h="19013805">
                <a:moveTo>
                  <a:pt x="0" y="0"/>
                </a:moveTo>
                <a:lnTo>
                  <a:pt x="0" y="19013653"/>
                </a:lnTo>
              </a:path>
            </a:pathLst>
          </a:custGeom>
          <a:ln w="1734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525694" y="19800503"/>
            <a:ext cx="7688580" cy="0"/>
          </a:xfrm>
          <a:custGeom>
            <a:avLst/>
            <a:gdLst/>
            <a:ahLst/>
            <a:cxnLst/>
            <a:rect l="l" t="t" r="r" b="b"/>
            <a:pathLst>
              <a:path w="7688580" h="0">
                <a:moveTo>
                  <a:pt x="0" y="0"/>
                </a:moveTo>
                <a:lnTo>
                  <a:pt x="7688132" y="0"/>
                </a:lnTo>
              </a:path>
            </a:pathLst>
          </a:custGeom>
          <a:ln w="1734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g object 18"/>
          <p:cNvSpPr/>
          <p:nvPr/>
        </p:nvSpPr>
        <p:spPr>
          <a:xfrm>
            <a:off x="8390563" y="526388"/>
            <a:ext cx="0" cy="19013805"/>
          </a:xfrm>
          <a:custGeom>
            <a:avLst/>
            <a:gdLst/>
            <a:ahLst/>
            <a:cxnLst/>
            <a:rect l="l" t="t" r="r" b="b"/>
            <a:pathLst>
              <a:path w="0" h="19013805">
                <a:moveTo>
                  <a:pt x="0" y="19013653"/>
                </a:moveTo>
                <a:lnTo>
                  <a:pt x="0" y="0"/>
                </a:lnTo>
              </a:path>
            </a:pathLst>
          </a:custGeom>
          <a:ln w="1734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g object 19"/>
          <p:cNvSpPr/>
          <p:nvPr/>
        </p:nvSpPr>
        <p:spPr>
          <a:xfrm>
            <a:off x="437323" y="352749"/>
            <a:ext cx="7688580" cy="0"/>
          </a:xfrm>
          <a:custGeom>
            <a:avLst/>
            <a:gdLst/>
            <a:ahLst/>
            <a:cxnLst/>
            <a:rect l="l" t="t" r="r" b="b"/>
            <a:pathLst>
              <a:path w="7688580" h="0">
                <a:moveTo>
                  <a:pt x="7688132" y="0"/>
                </a:moveTo>
                <a:lnTo>
                  <a:pt x="0" y="0"/>
                </a:lnTo>
              </a:path>
            </a:pathLst>
          </a:custGeom>
          <a:ln w="1734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g object 20"/>
          <p:cNvSpPr/>
          <p:nvPr/>
        </p:nvSpPr>
        <p:spPr>
          <a:xfrm>
            <a:off x="260586" y="19713683"/>
            <a:ext cx="88900" cy="86995"/>
          </a:xfrm>
          <a:custGeom>
            <a:avLst/>
            <a:gdLst/>
            <a:ahLst/>
            <a:cxnLst/>
            <a:rect l="l" t="t" r="r" b="b"/>
            <a:pathLst>
              <a:path w="88900" h="86994">
                <a:moveTo>
                  <a:pt x="0" y="0"/>
                </a:moveTo>
                <a:lnTo>
                  <a:pt x="0" y="86820"/>
                </a:lnTo>
                <a:lnTo>
                  <a:pt x="88367" y="86820"/>
                </a:lnTo>
              </a:path>
            </a:pathLst>
          </a:custGeom>
          <a:ln w="1734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g object 21"/>
          <p:cNvSpPr/>
          <p:nvPr/>
        </p:nvSpPr>
        <p:spPr>
          <a:xfrm>
            <a:off x="8302194" y="19713683"/>
            <a:ext cx="88900" cy="86995"/>
          </a:xfrm>
          <a:custGeom>
            <a:avLst/>
            <a:gdLst/>
            <a:ahLst/>
            <a:cxnLst/>
            <a:rect l="l" t="t" r="r" b="b"/>
            <a:pathLst>
              <a:path w="88900" h="86994">
                <a:moveTo>
                  <a:pt x="0" y="86820"/>
                </a:moveTo>
                <a:lnTo>
                  <a:pt x="88367" y="86820"/>
                </a:lnTo>
                <a:lnTo>
                  <a:pt x="88367" y="0"/>
                </a:lnTo>
              </a:path>
            </a:pathLst>
          </a:custGeom>
          <a:ln w="1734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g object 22"/>
          <p:cNvSpPr/>
          <p:nvPr/>
        </p:nvSpPr>
        <p:spPr>
          <a:xfrm>
            <a:off x="8302194" y="352750"/>
            <a:ext cx="88900" cy="86995"/>
          </a:xfrm>
          <a:custGeom>
            <a:avLst/>
            <a:gdLst/>
            <a:ahLst/>
            <a:cxnLst/>
            <a:rect l="l" t="t" r="r" b="b"/>
            <a:pathLst>
              <a:path w="88900" h="86995">
                <a:moveTo>
                  <a:pt x="88367" y="86820"/>
                </a:moveTo>
                <a:lnTo>
                  <a:pt x="88367" y="0"/>
                </a:lnTo>
                <a:lnTo>
                  <a:pt x="0" y="0"/>
                </a:lnTo>
              </a:path>
            </a:pathLst>
          </a:custGeom>
          <a:ln w="1734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g object 23"/>
          <p:cNvSpPr/>
          <p:nvPr/>
        </p:nvSpPr>
        <p:spPr>
          <a:xfrm>
            <a:off x="260586" y="352750"/>
            <a:ext cx="88900" cy="86995"/>
          </a:xfrm>
          <a:custGeom>
            <a:avLst/>
            <a:gdLst/>
            <a:ahLst/>
            <a:cxnLst/>
            <a:rect l="l" t="t" r="r" b="b"/>
            <a:pathLst>
              <a:path w="88900" h="86995">
                <a:moveTo>
                  <a:pt x="88367" y="0"/>
                </a:moveTo>
                <a:lnTo>
                  <a:pt x="0" y="0"/>
                </a:lnTo>
                <a:lnTo>
                  <a:pt x="0" y="86820"/>
                </a:lnTo>
              </a:path>
            </a:pathLst>
          </a:custGeom>
          <a:ln w="1734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g object 24"/>
          <p:cNvSpPr/>
          <p:nvPr/>
        </p:nvSpPr>
        <p:spPr>
          <a:xfrm>
            <a:off x="156134" y="254441"/>
            <a:ext cx="8339455" cy="19644995"/>
          </a:xfrm>
          <a:custGeom>
            <a:avLst/>
            <a:gdLst/>
            <a:ahLst/>
            <a:cxnLst/>
            <a:rect l="l" t="t" r="r" b="b"/>
            <a:pathLst>
              <a:path w="8339455" h="19644995">
                <a:moveTo>
                  <a:pt x="0" y="19644370"/>
                </a:moveTo>
                <a:lnTo>
                  <a:pt x="8338884" y="19644370"/>
                </a:lnTo>
                <a:lnTo>
                  <a:pt x="8338884" y="0"/>
                </a:lnTo>
                <a:lnTo>
                  <a:pt x="0" y="0"/>
                </a:lnTo>
                <a:lnTo>
                  <a:pt x="0" y="19644370"/>
                </a:lnTo>
                <a:close/>
              </a:path>
            </a:pathLst>
          </a:custGeom>
          <a:ln w="1734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32752" y="804164"/>
            <a:ext cx="778954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32752" y="4623943"/>
            <a:ext cx="778954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942717" y="18696814"/>
            <a:ext cx="276961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32752" y="18696814"/>
            <a:ext cx="1990661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6231636" y="18696814"/>
            <a:ext cx="1990661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26746" y="725842"/>
            <a:ext cx="2948940" cy="1821814"/>
          </a:xfrm>
          <a:prstGeom prst="rect">
            <a:avLst/>
          </a:prstGeom>
        </p:spPr>
        <p:txBody>
          <a:bodyPr wrap="square" lIns="0" tIns="46990" rIns="0" bIns="0" rtlCol="0" vert="horz">
            <a:spAutoFit/>
          </a:bodyPr>
          <a:lstStyle/>
          <a:p>
            <a:pPr marL="12700" marR="721360">
              <a:lnSpc>
                <a:spcPts val="4020"/>
              </a:lnSpc>
              <a:spcBef>
                <a:spcPts val="370"/>
              </a:spcBef>
            </a:pPr>
            <a:r>
              <a:rPr dirty="0" sz="3450" spc="-80">
                <a:solidFill>
                  <a:srgbClr val="EC008C"/>
                </a:solidFill>
                <a:latin typeface="Source Sans Pro"/>
                <a:cs typeface="Source Sans Pro"/>
              </a:rPr>
              <a:t>RollUp </a:t>
            </a:r>
            <a:r>
              <a:rPr dirty="0" sz="3450" spc="-55">
                <a:solidFill>
                  <a:srgbClr val="EC008C"/>
                </a:solidFill>
                <a:latin typeface="Source Sans Pro"/>
                <a:cs typeface="Source Sans Pro"/>
              </a:rPr>
              <a:t>Basic  </a:t>
            </a:r>
            <a:r>
              <a:rPr dirty="0" sz="3450">
                <a:solidFill>
                  <a:srgbClr val="EC008C"/>
                </a:solidFill>
                <a:latin typeface="Source Sans Pro"/>
                <a:cs typeface="Source Sans Pro"/>
              </a:rPr>
              <a:t>85 </a:t>
            </a:r>
            <a:r>
              <a:rPr dirty="0" sz="3450" spc="15">
                <a:solidFill>
                  <a:srgbClr val="EC008C"/>
                </a:solidFill>
                <a:latin typeface="Source Sans Pro"/>
                <a:cs typeface="Source Sans Pro"/>
              </a:rPr>
              <a:t>x</a:t>
            </a:r>
            <a:r>
              <a:rPr dirty="0" sz="3450" spc="-10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3450" spc="-30">
                <a:solidFill>
                  <a:srgbClr val="EC008C"/>
                </a:solidFill>
                <a:latin typeface="Source Sans Pro"/>
                <a:cs typeface="Source Sans Pro"/>
              </a:rPr>
              <a:t>200</a:t>
            </a:r>
            <a:endParaRPr sz="3450">
              <a:latin typeface="Source Sans Pro"/>
              <a:cs typeface="Source Sans Pro"/>
            </a:endParaRPr>
          </a:p>
          <a:p>
            <a:pPr marL="12700" marR="5080">
              <a:lnSpc>
                <a:spcPts val="2200"/>
              </a:lnSpc>
              <a:spcBef>
                <a:spcPts val="1465"/>
              </a:spcBef>
            </a:pPr>
            <a:r>
              <a:rPr dirty="0" sz="2050" spc="-40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2050" spc="-45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2050" spc="-55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2050" spc="-40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2050" spc="-5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2050" spc="-45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2050" spc="-3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2050" spc="3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2050" spc="-55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2050">
              <a:latin typeface="Source Sans Pro"/>
              <a:cs typeface="Source Sans Pro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RollUp_Basic_85x200_Displaystoff_PDF-Vorlage.indd</dc:title>
  <dcterms:created xsi:type="dcterms:W3CDTF">2020-10-21T08:35:23Z</dcterms:created>
  <dcterms:modified xsi:type="dcterms:W3CDTF">2020-10-21T08:35:23Z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2020-10-21T00:00:00Z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2020-10-21T00:00:00Z</vt:filetime>
  </property>
</Properties>
</file>